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E3C"/>
    <a:srgbClr val="2788C5"/>
    <a:srgbClr val="273490"/>
    <a:srgbClr val="112E4C"/>
    <a:srgbClr val="605AD6"/>
    <a:srgbClr val="547BFE"/>
    <a:srgbClr val="587384"/>
    <a:srgbClr val="F07877"/>
    <a:srgbClr val="006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660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41" y="669897"/>
            <a:ext cx="2717359" cy="289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756" y="2331875"/>
            <a:ext cx="701702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КАФЕДРА  </a:t>
            </a:r>
          </a:p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ПЕДАГОГІКИ  ВИЩОЇ ШКОЛИ</a:t>
            </a:r>
            <a:endParaRPr lang="en-US" sz="36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endParaRPr lang="en-US" sz="14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ДИСЦИПЛІНА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„ФУНКЦІЇ ТА НАПРЯМИ ДІЯЛЬНОСТІ СТУДЕНТСЬКОГО САМОВРЯДУВАННЯ”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84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685" y="954157"/>
            <a:ext cx="7269480" cy="98755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Дисципліна </a:t>
            </a: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„Функції</a:t>
            </a: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напрями діяльності студентського самоврядування</a:t>
            </a: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014538" y="2057400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2012950" y="2819400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016125" y="3567113"/>
            <a:ext cx="5067300" cy="547687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5" name="Group 95"/>
          <p:cNvGrpSpPr>
            <a:grpSpLocks/>
          </p:cNvGrpSpPr>
          <p:nvPr/>
        </p:nvGrpSpPr>
        <p:grpSpPr bwMode="auto">
          <a:xfrm>
            <a:off x="2052707" y="4339052"/>
            <a:ext cx="5070475" cy="547687"/>
            <a:chOff x="1268" y="2727"/>
            <a:chExt cx="3194" cy="345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38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39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40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42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3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45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1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46" name="Group 96"/>
          <p:cNvGrpSpPr>
            <a:grpSpLocks/>
          </p:cNvGrpSpPr>
          <p:nvPr/>
        </p:nvGrpSpPr>
        <p:grpSpPr bwMode="auto">
          <a:xfrm>
            <a:off x="2063820" y="5103018"/>
            <a:ext cx="5064125" cy="547687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4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5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5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5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1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  <p:sp>
        <p:nvSpPr>
          <p:cNvPr id="56" name="Прямоугольник 55"/>
          <p:cNvSpPr/>
          <p:nvPr/>
        </p:nvSpPr>
        <p:spPr>
          <a:xfrm>
            <a:off x="2880734" y="2019822"/>
            <a:ext cx="3258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факультет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гуманітарної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та економічної освіти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372678" y="2793349"/>
            <a:ext cx="2303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кафедра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педагогіки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вищої школи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130407" y="3552001"/>
            <a:ext cx="2835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спеціальність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011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Освітні, педагогічні науки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452654" y="427105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освітньо-професійна програма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Педагогіка вищої школи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499478" y="5008824"/>
            <a:ext cx="2229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рівень вищої освіти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другий (магістерський)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58" y="1510747"/>
            <a:ext cx="8276911" cy="4840358"/>
          </a:xfrm>
        </p:spPr>
        <p:txBody>
          <a:bodyPr>
            <a:normAutofit fontScale="90000"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Викладачі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Коркішко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Олена Геннадіївна − кандидат педагогічних наук,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доцент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Коркішко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Артем Володимирович − кандидат педагогічних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наук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профайл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викладачів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www.slavdpu.dn.ua/index.php/kafedra-pedahohiky-vyshchoi-shkoly/sklad-kafedri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Коркішко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О.Г. 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korkishko.l.g@gmail.com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Коркішко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А.В. 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korkishko.a.b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gmail.com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сторінка курсу в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ddpu.edu.ua:9090/moodle/enrol/index.php?id=800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ddpu.edu.ua:9090/moodle/enrol/index.php?id=853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розклад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консультацій: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вівторок 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11.40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13.00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E3AE3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469" y="1789043"/>
            <a:ext cx="839657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Анотація до дисципліни:</a:t>
            </a:r>
            <a:r>
              <a:rPr lang="uk-UA" sz="2400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u="sng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Об’єкт 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процес становлення та розвитку студентського самоврядування в системі вищої освіти України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система нормативних документів щодо органів студентського самоврядування; історія розвитку та становлення системи студентського самоврядування в Україні у ХХ столітті; загальні принципи, структура, методи, форми та напрями студентського самоврядування у ЗВО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Форма контролю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екзамен.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22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62" y="1504903"/>
            <a:ext cx="856355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1600" b="1" i="1" dirty="0">
                <a:latin typeface="Times New Roman" pitchFamily="18" charset="0"/>
                <a:cs typeface="Times New Roman" pitchFamily="18" charset="0"/>
              </a:rPr>
              <a:t>вивчення 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дисципліни: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ознайомлення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здобувачів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 історією розвитку та становлення системи студентського самоврядування в Україні у ХХ столітті, актуалізації історичного досвіду в сучасних умовах модернізації національної освіти; теоретичними та практичними аспектами студентського самоврядування закордоном; особливостями формування студентського самоврядування в умовах реформування вищої освіти України; поглиблення знань із сучасної теорії та практики організації студентського самоврядування в України, нормативно-правових документів щодо функцій студентського самоврядування у ЗВО України.</a:t>
            </a:r>
          </a:p>
          <a:p>
            <a:pPr indent="357188" algn="just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Основні завдання: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компетентності, які будуть сформовані у здобувачів за результатами вивчення: </a:t>
            </a:r>
          </a:p>
          <a:p>
            <a:pPr algn="just"/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загальні: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ЗК 3. Здатність вчитися і оволодівати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сучасними знаннями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Здатність діяти соціально відповідально і свідомо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засто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softskills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навички в практичних ситуаціях.</a:t>
            </a:r>
          </a:p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фахові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З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датність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виявляти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потенційні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зв’язки освітньої теорії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освітньої політики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 практики.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ФК 2.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Уміння розпізнавати та враховувати різноманітність осіб, здійснювати індивідуальний супровід в освітньому процесі.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ФК 4.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Обізнаність з різними рівнями суб’єкт-суб’єктної взаємодії учасників освітнього процесу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7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490" y="1693375"/>
            <a:ext cx="860331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Очікувані результати навчання: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5.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Розробляти просвітницькі матеріали та програми, впроваджувати їх, отримувати зворотній зв’язок, оцінювати якість.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7.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Оцінювати ступінь складності завдань діяльності та приймати за потреби рішення про звернення за фаховою допомогою про підвищення кваліфікації.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8.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Вирішувати проблеми етики партнерської суб’єкт-суб’єктної взаємодії, етики спілкування з опертям на загальнолюдські цінності та норми закону.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10.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Здійснювати адаптацію та модифікацію існуючих наукових підходів до конкретних ситуацій професійної діяльності.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0689" y="1804946"/>
            <a:ext cx="8156050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ru-RU" sz="500" u="sng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Наукові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засади управління закладом вищої освіти.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Розвиток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студентського самоврядування у закладах вищої освіти України (1917-1990 рр.).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Студентське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самоврядування в умовах реформування вищої освіти України.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Загальні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принципи, структура, методи та форми діяльності студентського самоврядування.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 Формування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лідерських якостей студентів закладів вищої освіти у процесі діяльності органів студентського самоврядування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4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</TotalTime>
  <Words>381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Дисципліна „Функції та напрями діяльності студентського самоврядування”</vt:lpstr>
      <vt:lpstr>Викладачі:  Коркішко Олена Геннадіївна − кандидат педагогічних наук, доцент Коркішко Артем Володимирович − кандидат педагогічних наук  профайл викладачів: http://www.slavdpu.dn.ua/index.php/kafedra-pedahohiky-vyshchoi-shkoly/sklad-kafedri  e-mail Коркішко О.Г. − korkishko.l.g@gmail.com e-mail Коркішко А.В. − korkishko.a.b@gmail.com  сторінка курсу в Moodle: http://ddpu.edu.ua:9090/moodle/enrol/index.php?id=800 http://ddpu.edu.ua:9090/moodle/enrol/index.php?id=853  розклад консультацій: вівторок з 11.40 до 13.00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Admin</cp:lastModifiedBy>
  <cp:revision>28</cp:revision>
  <dcterms:created xsi:type="dcterms:W3CDTF">2019-10-28T08:40:00Z</dcterms:created>
  <dcterms:modified xsi:type="dcterms:W3CDTF">2021-01-13T00:32:34Z</dcterms:modified>
</cp:coreProperties>
</file>